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sldIdLst>
    <p:sldId id="257" r:id="rId5"/>
    <p:sldId id="270" r:id="rId6"/>
    <p:sldId id="275" r:id="rId7"/>
    <p:sldId id="258" r:id="rId8"/>
    <p:sldId id="276" r:id="rId9"/>
    <p:sldId id="277" r:id="rId10"/>
    <p:sldId id="278" r:id="rId11"/>
    <p:sldId id="280" r:id="rId12"/>
    <p:sldId id="285" r:id="rId13"/>
    <p:sldId id="284" r:id="rId14"/>
    <p:sldId id="287" r:id="rId15"/>
    <p:sldId id="283" r:id="rId16"/>
    <p:sldId id="282" r:id="rId17"/>
    <p:sldId id="288" r:id="rId18"/>
    <p:sldId id="289" r:id="rId19"/>
    <p:sldId id="281" r:id="rId20"/>
    <p:sldId id="274" r:id="rId2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2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46464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03" autoAdjust="0"/>
    <p:restoredTop sz="94608" autoAdjust="0"/>
  </p:normalViewPr>
  <p:slideViewPr>
    <p:cSldViewPr>
      <p:cViewPr varScale="1">
        <p:scale>
          <a:sx n="114" d="100"/>
          <a:sy n="114" d="100"/>
        </p:scale>
        <p:origin x="1530" y="96"/>
      </p:cViewPr>
      <p:guideLst>
        <p:guide orient="horz" pos="2160"/>
        <p:guide pos="2880"/>
        <p:guide pos="52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C284A54-E2A4-4AC8-0751-00D2D18B62F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AA0047B8-4587-853A-E917-95D55B2B926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AFB5570-1293-F9A0-DC88-5821A0AC5AA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07FEB157-D93A-520B-489D-42E990E34D7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576A6205-25DD-E800-37FE-658AEE00F2F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A57F4C9E-1DED-C016-1EC3-2FBB747A6C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29D1F43-BBDF-4AB3-9AB7-DD73233BA50E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660D3D5A-E839-C96E-AB3F-FE3E50F9A0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77F38D6D-A5BB-4CAA-861B-F4384902EA47}" type="slidenum">
              <a:rPr lang="en-US" altLang="zh-TW" sz="1200"/>
              <a:pPr/>
              <a:t>1</a:t>
            </a:fld>
            <a:endParaRPr lang="en-US" altLang="zh-TW" sz="120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1419F698-AC24-C054-61D1-74E8B6D5E5C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908015D1-1F15-55E3-021F-3E4FDB8EBF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" descr="PPT-1">
            <a:extLst>
              <a:ext uri="{FF2B5EF4-FFF2-40B4-BE49-F238E27FC236}">
                <a16:creationId xmlns:a16="http://schemas.microsoft.com/office/drawing/2014/main" id="{58FEFAE4-5391-80BD-022B-E9A6D91B17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49300" y="1916113"/>
            <a:ext cx="7635875" cy="1470025"/>
          </a:xfrm>
        </p:spPr>
        <p:txBody>
          <a:bodyPr/>
          <a:lstStyle>
            <a:lvl1pPr algn="ctr">
              <a:defRPr sz="4400">
                <a:solidFill>
                  <a:srgbClr val="CE0800"/>
                </a:solidFill>
              </a:defRPr>
            </a:lvl1pPr>
          </a:lstStyle>
          <a:p>
            <a:pPr lvl="0"/>
            <a:r>
              <a:rPr lang="en-US" altLang="zh-TW" noProof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55650" y="4700588"/>
            <a:ext cx="7632700" cy="528637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  <a:latin typeface="Verdana" panose="020B0604030504040204" pitchFamily="34" charset="0"/>
              </a:defRPr>
            </a:lvl1pPr>
          </a:lstStyle>
          <a:p>
            <a:pPr lvl="0"/>
            <a:r>
              <a:rPr lang="en-US" altLang="zh-TW" noProof="0"/>
              <a:t>Click to edit Master subtitle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5F29BAF7-7286-D1B3-785B-3FF512430E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70D8DCB-309D-3B95-C8D5-E9FC50CBAB2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86F5057-889F-66AF-4360-1460A70FFD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FB57E94B-AD88-4AD2-9FB8-2FD68EC1FAC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8478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362DDC5-C507-E760-6BC8-F149C17909C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23290BC-F12D-6B43-1632-53774CD2A3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D2ACFBE-2B14-48EB-1982-A71B7C51D22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AB4FFA-4076-44C4-9DBB-8C581BB0CE7C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73697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80188" y="906463"/>
            <a:ext cx="1952625" cy="5114925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719138" y="906463"/>
            <a:ext cx="5708650" cy="5114925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84A88BA-FC23-CDFF-0B4A-382C62CE293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F77E33B-58DC-7EE5-BE7D-3F603514E2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BCACA0A-F531-EF98-F5E3-683B6D44B3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C1A50F-4BA8-4996-8F2D-EE77BE9B707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39690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ADA709F-E25B-2639-2A9D-A93C091B7E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58F0AAF-0DE8-8D18-EA41-646D9700EF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2B740EB-6995-E448-BB50-8B4603112E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1F6790-D55A-43D9-B626-AF898EE643B9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59774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77FF37E-B53C-E8CB-20DD-42CBD64729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BF1F838-A60D-4752-C90D-BC192EAB4C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CA568AC-9B04-0B48-A3E0-43F09FBC30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70F02F-6FB9-4147-8E92-D901464A3A7D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33097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403350" y="2278063"/>
            <a:ext cx="3487738" cy="3743325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043488" y="2278063"/>
            <a:ext cx="3489325" cy="3743325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E3450D-2A32-96CE-9D3B-BB851E82201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5D9EA6-0DD9-A650-7B10-37071FF95D1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E2CE07-9781-3662-67C4-40B2DE9F39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D4C589-E073-4462-8EB6-40DA6F18CCAF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10379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D9D3BD1-1114-5C40-41D5-2BEF18DEDEC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1C13954B-4C95-78DB-C673-45C272D3C4A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6BE3A67-57A8-5289-B740-D35FF97E3E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48976F-07B1-4640-8A0D-E4C94F89C8B2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4936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76CE0E8-E975-6220-7580-5D650AB4DAF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D7CCBD6-133A-81EA-8EE9-7D550362DD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F792C52-070D-F359-78A1-ADB8CAE75A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D825CC-797F-420A-9004-43C1AB9AB9BF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2589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A69AA77B-E405-7B80-C08D-05DF12D77A6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C359173-66B1-EE36-50BA-D378BBEDF05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78B786C-11F6-88CE-7757-175896B444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6FB8B6-689E-42F9-B0BD-220E8C15ADC7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57961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48FDA5-AC4A-01BC-6D9F-C9BBEE461C3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B58962-418E-B791-3D8A-867DCE5C84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8C959B-C8B8-D3AB-9FB8-818FC62944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687633-03AD-4D94-B23A-622207BA6610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31109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TW" noProof="0"/>
              <a:t>Click icon to add picture</a:t>
            </a:r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6ACC9F-FACD-94DD-439A-4D7C5930295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FBC55F-98DA-F726-179D-1A9884C717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340D4F-7D50-2D0B-23F9-E6B63821BC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604CFE-F9FE-463E-85CB-7256AF521645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36819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3" descr="PPT-2">
            <a:extLst>
              <a:ext uri="{FF2B5EF4-FFF2-40B4-BE49-F238E27FC236}">
                <a16:creationId xmlns:a16="http://schemas.microsoft.com/office/drawing/2014/main" id="{FCF634E9-4F87-63CF-7B01-FA6CAAEBF5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135B9057-5B78-6E62-84B3-DAAC665CB7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19138" y="906463"/>
            <a:ext cx="781367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ED664B73-A46E-88E1-E216-953DEC0AB6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403350" y="2278063"/>
            <a:ext cx="7129463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  <a:endParaRPr lang="zh-TW" altLang="en-US"/>
          </a:p>
          <a:p>
            <a:pPr lvl="1"/>
            <a:r>
              <a:rPr lang="en-US" altLang="zh-TW"/>
              <a:t>Click to edit Second text styles</a:t>
            </a:r>
          </a:p>
          <a:p>
            <a:pPr lvl="2"/>
            <a:r>
              <a:rPr lang="en-US" altLang="zh-TW"/>
              <a:t>Click to edit Third text styles</a:t>
            </a:r>
          </a:p>
          <a:p>
            <a:pPr lvl="3"/>
            <a:r>
              <a:rPr lang="en-US" altLang="zh-TW"/>
              <a:t>Click to edit Forth text styles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7E85AD0-72FD-BC7B-BFCC-B9D768B7FC1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2465BEC-A741-8068-070C-FD93A6FB13F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71FCB93-2F9F-25F3-36EB-0298ECEB122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CA740856-00B3-4742-AF65-AAEC8EE7DB26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SzPct val="75000"/>
        <a:buFont typeface="Arial" panose="020B0604020202020204" pitchFamily="34" charset="0"/>
        <a:buChar char="►"/>
        <a:defRPr kumimoji="1" kern="1200">
          <a:solidFill>
            <a:srgbClr val="646464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▪"/>
        <a:defRPr sz="1600" kern="1200">
          <a:solidFill>
            <a:srgbClr val="646464"/>
          </a:solidFill>
          <a:latin typeface="+mn-lt"/>
          <a:ea typeface="+mn-ea"/>
          <a:cs typeface="Arial Unicode MS" panose="020B0604020202020204" pitchFamily="34" charset="-12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▪"/>
        <a:defRPr sz="1400" kern="1200">
          <a:solidFill>
            <a:srgbClr val="646464"/>
          </a:solidFill>
          <a:latin typeface="+mn-lt"/>
          <a:ea typeface="+mn-ea"/>
          <a:cs typeface="Arial Unicode MS" panose="020B0604020202020204" pitchFamily="34" charset="-12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Wingdings 2" panose="05020102010507070707" pitchFamily="18" charset="2"/>
        <a:buChar char=""/>
        <a:defRPr sz="1400" kern="1200">
          <a:solidFill>
            <a:srgbClr val="646464"/>
          </a:solidFill>
          <a:latin typeface="+mn-lt"/>
          <a:ea typeface="+mn-ea"/>
          <a:cs typeface="Arial Unicode MS" panose="020B0604020202020204" pitchFamily="34" charset="-12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2400" kern="1200">
          <a:solidFill>
            <a:srgbClr val="646464"/>
          </a:solidFill>
          <a:latin typeface="+mn-lt"/>
          <a:ea typeface="Arial Unicode MS" panose="020B0604020202020204" pitchFamily="34" charset="-120"/>
          <a:cs typeface="Arial Unicode MS" panose="020B0604020202020204" pitchFamily="34" charset="-12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Rectangle 17">
            <a:extLst>
              <a:ext uri="{FF2B5EF4-FFF2-40B4-BE49-F238E27FC236}">
                <a16:creationId xmlns:a16="http://schemas.microsoft.com/office/drawing/2014/main" id="{50CE7B21-B3A9-5E35-B196-7DA39A66EF2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br>
              <a:rPr lang="en-US" altLang="zh-TW" dirty="0"/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第一次新人週報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099" name="Rectangle 18">
            <a:extLst>
              <a:ext uri="{FF2B5EF4-FFF2-40B4-BE49-F238E27FC236}">
                <a16:creationId xmlns:a16="http://schemas.microsoft.com/office/drawing/2014/main" id="{03DA71E7-CE28-800F-7DEE-57F64A4E07B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954838" y="5949950"/>
            <a:ext cx="2159000" cy="528638"/>
          </a:xfrm>
        </p:spPr>
        <p:txBody>
          <a:bodyPr/>
          <a:lstStyle/>
          <a:p>
            <a:pPr eaLnBrk="1" hangingPunct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報告人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江皓誠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E2E9F02-2AA4-0393-67A4-B10AF02332F9}"/>
              </a:ext>
            </a:extLst>
          </p:cNvPr>
          <p:cNvSpPr txBox="1"/>
          <p:nvPr/>
        </p:nvSpPr>
        <p:spPr>
          <a:xfrm>
            <a:off x="7235825" y="6313488"/>
            <a:ext cx="172675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chemeClr val="bg2">
                    <a:lumMod val="20000"/>
                    <a:lumOff val="80000"/>
                  </a:schemeClr>
                </a:solidFill>
              </a:rPr>
              <a:t>2024/06/19</a:t>
            </a:r>
            <a:endParaRPr lang="zh-TW" alt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792AF8-E8D3-2359-8DB2-EA8B24E01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6199" y="895349"/>
            <a:ext cx="3560763" cy="25336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19">
            <a:extLst>
              <a:ext uri="{FF2B5EF4-FFF2-40B4-BE49-F238E27FC236}">
                <a16:creationId xmlns:a16="http://schemas.microsoft.com/office/drawing/2014/main" id="{490CA9A7-68D7-2F65-8856-8E14292377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38" y="895349"/>
            <a:ext cx="3377445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圖片 6">
            <a:extLst>
              <a:ext uri="{FF2B5EF4-FFF2-40B4-BE49-F238E27FC236}">
                <a16:creationId xmlns:a16="http://schemas.microsoft.com/office/drawing/2014/main" id="{CC5C9E2E-E315-B642-1B62-F8416C9BB7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895" y="3733800"/>
            <a:ext cx="3684588" cy="252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61D13AE8-A34C-3504-B6F4-F77574B2B17F}"/>
              </a:ext>
            </a:extLst>
          </p:cNvPr>
          <p:cNvSpPr txBox="1"/>
          <p:nvPr/>
        </p:nvSpPr>
        <p:spPr>
          <a:xfrm>
            <a:off x="459623" y="4209445"/>
            <a:ext cx="38984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注意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Gasline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Base plate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位置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ctr"/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ctr"/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扳手鎖緊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Gasline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654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18">
            <a:extLst>
              <a:ext uri="{FF2B5EF4-FFF2-40B4-BE49-F238E27FC236}">
                <a16:creationId xmlns:a16="http://schemas.microsoft.com/office/drawing/2014/main" id="{4E284A25-8026-EAF3-13E2-29B659885E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793750"/>
            <a:ext cx="3732212" cy="267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6">
            <a:extLst>
              <a:ext uri="{FF2B5EF4-FFF2-40B4-BE49-F238E27FC236}">
                <a16:creationId xmlns:a16="http://schemas.microsoft.com/office/drawing/2014/main" id="{B35C09FA-A402-C7F2-17C8-2682400DD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2" y="3733800"/>
            <a:ext cx="3600450" cy="252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0252C221-4110-00CC-E535-7D9B1175D6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955" y="3886200"/>
            <a:ext cx="2324100" cy="1744662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D90B23A-EDEE-BC15-11A4-85A66A8C8373}"/>
              </a:ext>
            </a:extLst>
          </p:cNvPr>
          <p:cNvSpPr txBox="1"/>
          <p:nvPr/>
        </p:nvSpPr>
        <p:spPr>
          <a:xfrm>
            <a:off x="4765676" y="3198167"/>
            <a:ext cx="38984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Filament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長邊對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long insulator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3D4C09C6-FF25-25E6-BAEC-F952450E440A}"/>
              </a:ext>
            </a:extLst>
          </p:cNvPr>
          <p:cNvGrpSpPr/>
          <p:nvPr/>
        </p:nvGrpSpPr>
        <p:grpSpPr>
          <a:xfrm>
            <a:off x="5429042" y="813321"/>
            <a:ext cx="2447926" cy="2324100"/>
            <a:chOff x="5429042" y="813321"/>
            <a:chExt cx="2447926" cy="2324100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6DDBE668-0E01-69E6-6822-0EAB941255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6993" t="16089" r="4706" b="17918"/>
            <a:stretch/>
          </p:blipFill>
          <p:spPr>
            <a:xfrm>
              <a:off x="5429042" y="813321"/>
              <a:ext cx="2447926" cy="2324100"/>
            </a:xfrm>
            <a:prstGeom prst="rect">
              <a:avLst/>
            </a:prstGeom>
          </p:spPr>
        </p:pic>
        <p:sp>
          <p:nvSpPr>
            <p:cNvPr id="11" name="橢圓 10">
              <a:extLst>
                <a:ext uri="{FF2B5EF4-FFF2-40B4-BE49-F238E27FC236}">
                  <a16:creationId xmlns:a16="http://schemas.microsoft.com/office/drawing/2014/main" id="{073FE09A-B8F8-F74F-DBDF-A7816B439FBF}"/>
                </a:ext>
              </a:extLst>
            </p:cNvPr>
            <p:cNvSpPr/>
            <p:nvPr/>
          </p:nvSpPr>
          <p:spPr bwMode="auto">
            <a:xfrm>
              <a:off x="6257717" y="1975371"/>
              <a:ext cx="457200" cy="45720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AEE74CFE-9A5D-D599-8311-69098717FEC7}"/>
                </a:ext>
              </a:extLst>
            </p:cNvPr>
            <p:cNvSpPr/>
            <p:nvPr/>
          </p:nvSpPr>
          <p:spPr bwMode="auto">
            <a:xfrm>
              <a:off x="5614780" y="2020342"/>
              <a:ext cx="457200" cy="45720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1DE1693-3B3D-2EC6-A8D0-7F86303D1141}"/>
              </a:ext>
            </a:extLst>
          </p:cNvPr>
          <p:cNvSpPr txBox="1"/>
          <p:nvPr/>
        </p:nvSpPr>
        <p:spPr>
          <a:xfrm>
            <a:off x="4827589" y="5630862"/>
            <a:ext cx="38984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留至少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節螺紋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83412105-1FE3-0061-1DA8-81F7C275D0CB}"/>
              </a:ext>
            </a:extLst>
          </p:cNvPr>
          <p:cNvSpPr/>
          <p:nvPr/>
        </p:nvSpPr>
        <p:spPr bwMode="auto">
          <a:xfrm>
            <a:off x="6114634" y="4614193"/>
            <a:ext cx="457200" cy="4572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8217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30">
            <a:extLst>
              <a:ext uri="{FF2B5EF4-FFF2-40B4-BE49-F238E27FC236}">
                <a16:creationId xmlns:a16="http://schemas.microsoft.com/office/drawing/2014/main" id="{592BB1F3-2C54-AEC3-F934-DF220FA8F2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51" y="1928672"/>
            <a:ext cx="3803650" cy="2852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166E09F6-D8B6-24D5-13EC-3BB7753C85D2}"/>
              </a:ext>
            </a:extLst>
          </p:cNvPr>
          <p:cNvSpPr txBox="1"/>
          <p:nvPr/>
        </p:nvSpPr>
        <p:spPr>
          <a:xfrm>
            <a:off x="2171700" y="5334000"/>
            <a:ext cx="4914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組裝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Arc Chamber  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裝到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Base plate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上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BD00AEA3-E7D9-7760-E1B0-F0F978E8E4A2}"/>
              </a:ext>
            </a:extLst>
          </p:cNvPr>
          <p:cNvGrpSpPr/>
          <p:nvPr/>
        </p:nvGrpSpPr>
        <p:grpSpPr>
          <a:xfrm>
            <a:off x="4724400" y="2023115"/>
            <a:ext cx="3803650" cy="2811769"/>
            <a:chOff x="5105400" y="2294731"/>
            <a:chExt cx="3500437" cy="2587625"/>
          </a:xfrm>
        </p:grpSpPr>
        <p:pic>
          <p:nvPicPr>
            <p:cNvPr id="4" name="圖片 9">
              <a:extLst>
                <a:ext uri="{FF2B5EF4-FFF2-40B4-BE49-F238E27FC236}">
                  <a16:creationId xmlns:a16="http://schemas.microsoft.com/office/drawing/2014/main" id="{E9895B21-10DC-6497-EF78-54388C9BC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5400" y="2294731"/>
              <a:ext cx="3500437" cy="2538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橢圓 4">
              <a:extLst>
                <a:ext uri="{FF2B5EF4-FFF2-40B4-BE49-F238E27FC236}">
                  <a16:creationId xmlns:a16="http://schemas.microsoft.com/office/drawing/2014/main" id="{F218E9AC-7D4C-7618-CA49-D4DD6F1B536F}"/>
                </a:ext>
              </a:extLst>
            </p:cNvPr>
            <p:cNvSpPr/>
            <p:nvPr/>
          </p:nvSpPr>
          <p:spPr>
            <a:xfrm>
              <a:off x="5813425" y="2494756"/>
              <a:ext cx="1944687" cy="238760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4577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8">
            <a:extLst>
              <a:ext uri="{FF2B5EF4-FFF2-40B4-BE49-F238E27FC236}">
                <a16:creationId xmlns:a16="http://schemas.microsoft.com/office/drawing/2014/main" id="{BB2A083F-7396-8356-EF70-B0401E361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0437" y="3122799"/>
            <a:ext cx="3505200" cy="2628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B2911771-5E49-F79D-52D4-20CCAE044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962" y="500399"/>
            <a:ext cx="3495675" cy="24479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圖片 8">
            <a:extLst>
              <a:ext uri="{FF2B5EF4-FFF2-40B4-BE49-F238E27FC236}">
                <a16:creationId xmlns:a16="http://schemas.microsoft.com/office/drawing/2014/main" id="{A649B371-5487-22C2-B7FC-61B7D627B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066" y="500399"/>
            <a:ext cx="249555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1">
            <a:extLst>
              <a:ext uri="{FF2B5EF4-FFF2-40B4-BE49-F238E27FC236}">
                <a16:creationId xmlns:a16="http://schemas.microsoft.com/office/drawing/2014/main" id="{A34E8810-1A5C-E814-6332-C0C6444FDC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03" y="3124200"/>
            <a:ext cx="3495675" cy="258346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545D217A-843D-76C7-1972-75E5F205BC2D}"/>
              </a:ext>
            </a:extLst>
          </p:cNvPr>
          <p:cNvSpPr txBox="1"/>
          <p:nvPr/>
        </p:nvSpPr>
        <p:spPr>
          <a:xfrm>
            <a:off x="812003" y="5751268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一字撐開縫隙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Filament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Filament Clamp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夾起來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前端切齊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9F35473E-9D86-7B63-807C-838A964D8DA3}"/>
              </a:ext>
            </a:extLst>
          </p:cNvPr>
          <p:cNvSpPr/>
          <p:nvPr/>
        </p:nvSpPr>
        <p:spPr bwMode="auto">
          <a:xfrm>
            <a:off x="6294437" y="1106732"/>
            <a:ext cx="457200" cy="4572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6782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6">
            <a:extLst>
              <a:ext uri="{FF2B5EF4-FFF2-40B4-BE49-F238E27FC236}">
                <a16:creationId xmlns:a16="http://schemas.microsoft.com/office/drawing/2014/main" id="{4387C050-BDAA-A165-32B7-D13F86AA0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" y="3860800"/>
            <a:ext cx="3305175" cy="247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7">
            <a:extLst>
              <a:ext uri="{FF2B5EF4-FFF2-40B4-BE49-F238E27FC236}">
                <a16:creationId xmlns:a16="http://schemas.microsoft.com/office/drawing/2014/main" id="{32BB6BE6-E461-7237-2055-D49A610A3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863" y="1196975"/>
            <a:ext cx="3287712" cy="240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59FA930-2A39-09C2-C4A1-431D1677BA50}"/>
              </a:ext>
            </a:extLst>
          </p:cNvPr>
          <p:cNvSpPr txBox="1"/>
          <p:nvPr/>
        </p:nvSpPr>
        <p:spPr>
          <a:xfrm>
            <a:off x="4630737" y="2867959"/>
            <a:ext cx="6324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檢查電阻值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Filament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Body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Repeller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Side Plate</a:t>
            </a:r>
          </a:p>
          <a:p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必須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Overload</a:t>
            </a:r>
          </a:p>
          <a:p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凡是有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Insulator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的都要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Overload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84F948F-5FF6-328E-A7C9-1B258FEC25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9300" y="908050"/>
            <a:ext cx="7813675" cy="1143000"/>
          </a:xfrm>
        </p:spPr>
        <p:txBody>
          <a:bodyPr/>
          <a:lstStyle/>
          <a:p>
            <a:pPr algn="r">
              <a:defRPr/>
            </a:pPr>
            <a:r>
              <a:rPr lang="en-US" altLang="zh-TW" sz="36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ISOLATION</a:t>
            </a:r>
            <a:r>
              <a:rPr lang="zh-TW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測試</a:t>
            </a:r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681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6">
            <a:extLst>
              <a:ext uri="{FF2B5EF4-FFF2-40B4-BE49-F238E27FC236}">
                <a16:creationId xmlns:a16="http://schemas.microsoft.com/office/drawing/2014/main" id="{CB3CCC29-E64B-48C7-4B44-CAC2A2FE8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00" y="965199"/>
            <a:ext cx="4940300" cy="3706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D27CFA4-2CCF-7420-41EE-EE4A5FB22B25}"/>
              </a:ext>
            </a:extLst>
          </p:cNvPr>
          <p:cNvSpPr txBox="1"/>
          <p:nvPr/>
        </p:nvSpPr>
        <p:spPr>
          <a:xfrm>
            <a:off x="622300" y="518160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量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Filament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Filament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之間電阻值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理想讀值介於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0.2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到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0.9</a:t>
            </a:r>
          </a:p>
        </p:txBody>
      </p:sp>
    </p:spTree>
    <p:extLst>
      <p:ext uri="{BB962C8B-B14F-4D97-AF65-F5344CB8AC3E}">
        <p14:creationId xmlns:p14="http://schemas.microsoft.com/office/powerpoint/2010/main" val="2198975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21">
            <a:extLst>
              <a:ext uri="{FF2B5EF4-FFF2-40B4-BE49-F238E27FC236}">
                <a16:creationId xmlns:a16="http://schemas.microsoft.com/office/drawing/2014/main" id="{C66FD862-A55B-555B-26B1-7A1719214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762" y="2518847"/>
            <a:ext cx="3205163" cy="237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7">
            <a:extLst>
              <a:ext uri="{FF2B5EF4-FFF2-40B4-BE49-F238E27FC236}">
                <a16:creationId xmlns:a16="http://schemas.microsoft.com/office/drawing/2014/main" id="{5D594B46-C6EE-4E4A-1776-9D64FB6F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75" y="3972996"/>
            <a:ext cx="3205163" cy="1830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圖片 10">
            <a:extLst>
              <a:ext uri="{FF2B5EF4-FFF2-40B4-BE49-F238E27FC236}">
                <a16:creationId xmlns:a16="http://schemas.microsoft.com/office/drawing/2014/main" id="{65DB3C5A-7FFC-8873-BF8F-D3EE0DA73A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75" y="1623497"/>
            <a:ext cx="3205163" cy="1897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箭號: 向上 8">
            <a:extLst>
              <a:ext uri="{FF2B5EF4-FFF2-40B4-BE49-F238E27FC236}">
                <a16:creationId xmlns:a16="http://schemas.microsoft.com/office/drawing/2014/main" id="{61129912-7589-EA0A-30C5-B89501A7A711}"/>
              </a:ext>
            </a:extLst>
          </p:cNvPr>
          <p:cNvSpPr/>
          <p:nvPr/>
        </p:nvSpPr>
        <p:spPr bwMode="auto">
          <a:xfrm rot="2700000">
            <a:off x="4457485" y="4377011"/>
            <a:ext cx="228600" cy="504496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0" name="箭號: 向上 9">
            <a:extLst>
              <a:ext uri="{FF2B5EF4-FFF2-40B4-BE49-F238E27FC236}">
                <a16:creationId xmlns:a16="http://schemas.microsoft.com/office/drawing/2014/main" id="{FEE1DC50-75E3-0762-73AE-265F1938C38D}"/>
              </a:ext>
            </a:extLst>
          </p:cNvPr>
          <p:cNvSpPr/>
          <p:nvPr/>
        </p:nvSpPr>
        <p:spPr bwMode="auto">
          <a:xfrm rot="8100000">
            <a:off x="4457701" y="2525788"/>
            <a:ext cx="228600" cy="504496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D3E38A7F-D77F-666A-A35C-5BA2E44FEF5D}"/>
              </a:ext>
            </a:extLst>
          </p:cNvPr>
          <p:cNvSpPr txBox="1"/>
          <p:nvPr/>
        </p:nvSpPr>
        <p:spPr>
          <a:xfrm>
            <a:off x="1143000" y="5852953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Retainer pin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*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4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下往上推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33494062-37C8-008B-1F7D-DB7E2213652E}"/>
              </a:ext>
            </a:extLst>
          </p:cNvPr>
          <p:cNvSpPr txBox="1"/>
          <p:nvPr/>
        </p:nvSpPr>
        <p:spPr>
          <a:xfrm>
            <a:off x="1371600" y="966947"/>
            <a:ext cx="1757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Arc slit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63A19A5-EBAC-399C-B77C-274E5D1EBF38}"/>
              </a:ext>
            </a:extLst>
          </p:cNvPr>
          <p:cNvSpPr txBox="1"/>
          <p:nvPr/>
        </p:nvSpPr>
        <p:spPr>
          <a:xfrm>
            <a:off x="5935448" y="5181600"/>
            <a:ext cx="1757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組裝完成</a:t>
            </a:r>
          </a:p>
        </p:txBody>
      </p:sp>
    </p:spTree>
    <p:extLst>
      <p:ext uri="{BB962C8B-B14F-4D97-AF65-F5344CB8AC3E}">
        <p14:creationId xmlns:p14="http://schemas.microsoft.com/office/powerpoint/2010/main" val="2701112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8B9285-79A9-EDA2-62A3-6B948C33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>
                <a:solidFill>
                  <a:schemeClr val="tx1"/>
                </a:solidFill>
              </a:rPr>
              <a:t>心得感想</a:t>
            </a:r>
          </a:p>
        </p:txBody>
      </p:sp>
      <p:sp>
        <p:nvSpPr>
          <p:cNvPr id="15363" name="內容版面配置區 2">
            <a:extLst>
              <a:ext uri="{FF2B5EF4-FFF2-40B4-BE49-F238E27FC236}">
                <a16:creationId xmlns:a16="http://schemas.microsoft.com/office/drawing/2014/main" id="{8478852A-8380-F18F-DDC0-4374D7BB9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419" y="2565400"/>
            <a:ext cx="7631112" cy="17272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剛來到這裡，對設備與環境都不太熟悉，而且還有點怕生，還好學長們人都很好，都會主動地跑來找我聊天，在工作方面也很細心且耐心地教導我。</a:t>
            </a:r>
            <a:endParaRPr lang="en-US" altLang="zh-TW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接下來的時間我也會繼續學習，努力熟悉我的工作內容，再來，也請學長們不吝指教，謝謝大家。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49B414-CF96-10FA-EAF1-C1F860DC5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974D04-BB62-0999-15A9-E4BFE2FC5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  <a:defRPr/>
            </a:pP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進</a:t>
            </a: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FAB</a:t>
            </a: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流程</a:t>
            </a:r>
            <a:endParaRPr lang="en-US" altLang="zh-TW" sz="24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FAB</a:t>
            </a: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環境認識</a:t>
            </a:r>
            <a:endParaRPr lang="en-US" altLang="zh-TW" sz="24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  <a:defRPr/>
            </a:pP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機台位置</a:t>
            </a:r>
            <a:endParaRPr lang="en-US" altLang="zh-TW" sz="24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E500 Source Head </a:t>
            </a: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組裝</a:t>
            </a:r>
            <a:endParaRPr lang="en-US" altLang="zh-TW" sz="24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  <a:defRPr/>
            </a:pP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心得感想</a:t>
            </a:r>
            <a:endParaRPr lang="en-US" altLang="zh-TW" sz="24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  <a:defRPr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zh-TW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34860-58B4-8741-B68E-E212AB16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進出</a:t>
            </a:r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FAB</a:t>
            </a:r>
            <a:r>
              <a:rPr lang="zh-TW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流程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DFE8A5B-879B-E6FF-C91D-980AE24E9CCF}"/>
              </a:ext>
            </a:extLst>
          </p:cNvPr>
          <p:cNvSpPr txBox="1"/>
          <p:nvPr/>
        </p:nvSpPr>
        <p:spPr>
          <a:xfrm>
            <a:off x="524698" y="2438400"/>
            <a:ext cx="820255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進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FAB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pajama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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網帽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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感應工作證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口罩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       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洗手烘乾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AIR SHOWER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無塵服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先右再左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) 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       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無塵鞋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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PVC手套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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AIR SHOWER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進FAB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出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FAB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FAB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脫無塵鞋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脫無塵服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將衣服歸定位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             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離開更衣室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脫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PVC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手套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口罩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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洗手烘乾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             感應工作證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脫髮網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zh-TW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離開</a:t>
            </a:r>
          </a:p>
        </p:txBody>
      </p:sp>
    </p:spTree>
    <p:extLst>
      <p:ext uri="{BB962C8B-B14F-4D97-AF65-F5344CB8AC3E}">
        <p14:creationId xmlns:p14="http://schemas.microsoft.com/office/powerpoint/2010/main" val="3797244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B6EE3EDA-BA81-B770-A2E1-F21DFA0E79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9300" y="908050"/>
            <a:ext cx="7813675" cy="1143000"/>
          </a:xfrm>
        </p:spPr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FAB</a:t>
            </a:r>
            <a:r>
              <a:rPr lang="zh-TW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環境認識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DF181-FC4C-9D05-BE51-935DE992C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105" y="2438400"/>
            <a:ext cx="6552728" cy="377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2" name="群組 11">
            <a:extLst>
              <a:ext uri="{FF2B5EF4-FFF2-40B4-BE49-F238E27FC236}">
                <a16:creationId xmlns:a16="http://schemas.microsoft.com/office/drawing/2014/main" id="{65FE19F7-DC5D-6E78-CF75-FFD36B40506D}"/>
              </a:ext>
            </a:extLst>
          </p:cNvPr>
          <p:cNvGrpSpPr/>
          <p:nvPr/>
        </p:nvGrpSpPr>
        <p:grpSpPr>
          <a:xfrm>
            <a:off x="461167" y="2514600"/>
            <a:ext cx="5089321" cy="1384995"/>
            <a:chOff x="520700" y="2362200"/>
            <a:chExt cx="5089321" cy="1384995"/>
          </a:xfrm>
        </p:grpSpPr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E7AE7E63-7D0E-7CE4-4F22-64F142079E8F}"/>
                </a:ext>
              </a:extLst>
            </p:cNvPr>
            <p:cNvSpPr txBox="1"/>
            <p:nvPr/>
          </p:nvSpPr>
          <p:spPr>
            <a:xfrm>
              <a:off x="733221" y="2362200"/>
              <a:ext cx="48768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無塵衣更換區潔淨度</a:t>
              </a:r>
              <a:r>
                <a:rPr lang="en-US" altLang="zh-TW" sz="20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&lt;=Class1000</a:t>
              </a:r>
            </a:p>
            <a:p>
              <a:r>
                <a:rPr lang="en-US" altLang="zh-TW" sz="20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FAB</a:t>
              </a:r>
              <a:r>
                <a:rPr lang="zh-TW" altLang="en-US" sz="20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內製程操作區潔淨度</a:t>
              </a:r>
              <a:r>
                <a:rPr lang="en-US" altLang="zh-TW" sz="20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&lt;=Class1</a:t>
              </a:r>
            </a:p>
            <a:p>
              <a:r>
                <a:rPr lang="zh-TW" altLang="en-US" sz="20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維修區潔淨度</a:t>
              </a:r>
              <a:r>
                <a:rPr lang="en-US" altLang="zh-TW" sz="2000" dirty="0"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&lt;=Class1000</a:t>
              </a:r>
            </a:p>
            <a:p>
              <a:endParaRPr lang="zh-TW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E5ACDED5-1DC0-36DC-EF02-C9950899E032}"/>
                </a:ext>
              </a:extLst>
            </p:cNvPr>
            <p:cNvSpPr/>
            <p:nvPr/>
          </p:nvSpPr>
          <p:spPr bwMode="auto">
            <a:xfrm>
              <a:off x="520700" y="2442817"/>
              <a:ext cx="228600" cy="234950"/>
            </a:xfrm>
            <a:prstGeom prst="rect">
              <a:avLst/>
            </a:prstGeom>
            <a:solidFill>
              <a:srgbClr val="FF0000"/>
            </a:solidFill>
            <a:ln w="190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3DB43EC-FCE5-A62F-E8AD-EF21CF1BDE6E}"/>
                </a:ext>
              </a:extLst>
            </p:cNvPr>
            <p:cNvSpPr/>
            <p:nvPr/>
          </p:nvSpPr>
          <p:spPr bwMode="auto">
            <a:xfrm>
              <a:off x="520700" y="2758383"/>
              <a:ext cx="228600" cy="234950"/>
            </a:xfrm>
            <a:prstGeom prst="rect">
              <a:avLst/>
            </a:prstGeom>
            <a:solidFill>
              <a:srgbClr val="FFFF00"/>
            </a:solidFill>
            <a:ln w="190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4EA2FCC-6513-C3AB-E09E-1C0EF7B659C5}"/>
                </a:ext>
              </a:extLst>
            </p:cNvPr>
            <p:cNvSpPr/>
            <p:nvPr/>
          </p:nvSpPr>
          <p:spPr bwMode="auto">
            <a:xfrm>
              <a:off x="520700" y="3085933"/>
              <a:ext cx="228600" cy="234950"/>
            </a:xfrm>
            <a:prstGeom prst="rect">
              <a:avLst/>
            </a:prstGeom>
            <a:solidFill>
              <a:srgbClr val="0000FF"/>
            </a:solidFill>
            <a:ln w="190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50E312-617C-B36B-F26F-B2F8AE9B4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E50C94FF-DD1B-6736-0CA4-682F55BBC4B0}"/>
              </a:ext>
            </a:extLst>
          </p:cNvPr>
          <p:cNvGrpSpPr/>
          <p:nvPr/>
        </p:nvGrpSpPr>
        <p:grpSpPr>
          <a:xfrm>
            <a:off x="595437" y="1859704"/>
            <a:ext cx="7953126" cy="4580042"/>
            <a:chOff x="914400" y="1981200"/>
            <a:chExt cx="7953126" cy="4580042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706467AB-77B0-0ADE-61B2-00FD550F3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4400" y="1981200"/>
              <a:ext cx="7953126" cy="4580041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A141968-7D9B-836E-4F5B-F7451EC7E674}"/>
                </a:ext>
              </a:extLst>
            </p:cNvPr>
            <p:cNvSpPr/>
            <p:nvPr/>
          </p:nvSpPr>
          <p:spPr bwMode="auto">
            <a:xfrm>
              <a:off x="7533824" y="6302012"/>
              <a:ext cx="990600" cy="25923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61BE87FE-49D4-3CEB-CF53-D93F89D2C3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9300" y="908050"/>
            <a:ext cx="7813675" cy="1143000"/>
          </a:xfrm>
        </p:spPr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FAB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環境認識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89E7F86-0F87-896E-99F6-4F2B68984680}"/>
              </a:ext>
            </a:extLst>
          </p:cNvPr>
          <p:cNvSpPr txBox="1"/>
          <p:nvPr/>
        </p:nvSpPr>
        <p:spPr>
          <a:xfrm>
            <a:off x="4053681" y="1903652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進入製程區</a:t>
            </a:r>
          </a:p>
        </p:txBody>
      </p:sp>
    </p:spTree>
    <p:extLst>
      <p:ext uri="{BB962C8B-B14F-4D97-AF65-F5344CB8AC3E}">
        <p14:creationId xmlns:p14="http://schemas.microsoft.com/office/powerpoint/2010/main" val="2940911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AD73A0-9F02-1709-E2E5-0F43F80AF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4EE619DC-86A5-29CE-A098-5ED095F7328A}"/>
              </a:ext>
            </a:extLst>
          </p:cNvPr>
          <p:cNvGrpSpPr/>
          <p:nvPr/>
        </p:nvGrpSpPr>
        <p:grpSpPr>
          <a:xfrm>
            <a:off x="345456" y="2209800"/>
            <a:ext cx="8453087" cy="4090155"/>
            <a:chOff x="609600" y="1417638"/>
            <a:chExt cx="10972800" cy="5309356"/>
          </a:xfrm>
        </p:grpSpPr>
        <p:pic>
          <p:nvPicPr>
            <p:cNvPr id="6" name="Picture 49" descr="研新二樓">
              <a:extLst>
                <a:ext uri="{FF2B5EF4-FFF2-40B4-BE49-F238E27FC236}">
                  <a16:creationId xmlns:a16="http://schemas.microsoft.com/office/drawing/2014/main" id="{69E60C63-093F-0791-0EC4-8B69E4E59A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1417638"/>
              <a:ext cx="10972800" cy="5309356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BFA04D2A-C1E1-3397-A45C-5AB6E13872DC}"/>
                </a:ext>
              </a:extLst>
            </p:cNvPr>
            <p:cNvSpPr txBox="1"/>
            <p:nvPr/>
          </p:nvSpPr>
          <p:spPr>
            <a:xfrm>
              <a:off x="972588" y="1862051"/>
              <a:ext cx="3580217" cy="1558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滅火器</a:t>
              </a:r>
              <a:endPara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b="1" dirty="0">
                  <a:solidFill>
                    <a:srgbClr val="FFC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逃生通道出入口</a:t>
              </a:r>
              <a:endPara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b="1" dirty="0">
                  <a:solidFill>
                    <a:srgbClr val="0070C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沖身洗眼</a:t>
              </a:r>
            </a:p>
          </p:txBody>
        </p:sp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A58A6529-38ED-E8F9-6A8B-687386F7C6CF}"/>
                </a:ext>
              </a:extLst>
            </p:cNvPr>
            <p:cNvSpPr/>
            <p:nvPr/>
          </p:nvSpPr>
          <p:spPr>
            <a:xfrm>
              <a:off x="9272847" y="2017153"/>
              <a:ext cx="224444" cy="199505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橢圓 8">
              <a:extLst>
                <a:ext uri="{FF2B5EF4-FFF2-40B4-BE49-F238E27FC236}">
                  <a16:creationId xmlns:a16="http://schemas.microsoft.com/office/drawing/2014/main" id="{FCECEBA5-C0DA-3155-D390-2CF8DEB8B39B}"/>
                </a:ext>
              </a:extLst>
            </p:cNvPr>
            <p:cNvSpPr/>
            <p:nvPr/>
          </p:nvSpPr>
          <p:spPr>
            <a:xfrm>
              <a:off x="11114116" y="3516284"/>
              <a:ext cx="199506" cy="20781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橢圓 9">
              <a:extLst>
                <a:ext uri="{FF2B5EF4-FFF2-40B4-BE49-F238E27FC236}">
                  <a16:creationId xmlns:a16="http://schemas.microsoft.com/office/drawing/2014/main" id="{F38D7AE7-5571-81ED-8B56-9266AABD2511}"/>
                </a:ext>
              </a:extLst>
            </p:cNvPr>
            <p:cNvSpPr/>
            <p:nvPr/>
          </p:nvSpPr>
          <p:spPr>
            <a:xfrm>
              <a:off x="9160625" y="4929447"/>
              <a:ext cx="224444" cy="199506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橢圓 10">
              <a:extLst>
                <a:ext uri="{FF2B5EF4-FFF2-40B4-BE49-F238E27FC236}">
                  <a16:creationId xmlns:a16="http://schemas.microsoft.com/office/drawing/2014/main" id="{3590A340-0D7E-356E-795A-02CA13D0F316}"/>
                </a:ext>
              </a:extLst>
            </p:cNvPr>
            <p:cNvSpPr/>
            <p:nvPr/>
          </p:nvSpPr>
          <p:spPr>
            <a:xfrm>
              <a:off x="7467523" y="3291841"/>
              <a:ext cx="224444" cy="199505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1FDA0FD7-502F-5D93-ADE6-B45A03B2F642}"/>
                </a:ext>
              </a:extLst>
            </p:cNvPr>
            <p:cNvSpPr/>
            <p:nvPr/>
          </p:nvSpPr>
          <p:spPr>
            <a:xfrm>
              <a:off x="6697209" y="4929448"/>
              <a:ext cx="224444" cy="199505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橢圓 12">
              <a:extLst>
                <a:ext uri="{FF2B5EF4-FFF2-40B4-BE49-F238E27FC236}">
                  <a16:creationId xmlns:a16="http://schemas.microsoft.com/office/drawing/2014/main" id="{CF578D1A-A5B1-1E55-75BF-AB015F1CAFCB}"/>
                </a:ext>
              </a:extLst>
            </p:cNvPr>
            <p:cNvSpPr/>
            <p:nvPr/>
          </p:nvSpPr>
          <p:spPr>
            <a:xfrm>
              <a:off x="6584987" y="3974929"/>
              <a:ext cx="224444" cy="199505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橢圓 13">
              <a:extLst>
                <a:ext uri="{FF2B5EF4-FFF2-40B4-BE49-F238E27FC236}">
                  <a16:creationId xmlns:a16="http://schemas.microsoft.com/office/drawing/2014/main" id="{E77DBF48-15AE-3EEC-F5D9-4926268F3ABD}"/>
                </a:ext>
              </a:extLst>
            </p:cNvPr>
            <p:cNvSpPr/>
            <p:nvPr/>
          </p:nvSpPr>
          <p:spPr>
            <a:xfrm>
              <a:off x="9156467" y="2155234"/>
              <a:ext cx="224444" cy="199505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15" name="橢圓 14">
              <a:extLst>
                <a:ext uri="{FF2B5EF4-FFF2-40B4-BE49-F238E27FC236}">
                  <a16:creationId xmlns:a16="http://schemas.microsoft.com/office/drawing/2014/main" id="{9F324A13-EE48-78F2-F924-544EB1339744}"/>
                </a:ext>
              </a:extLst>
            </p:cNvPr>
            <p:cNvSpPr/>
            <p:nvPr/>
          </p:nvSpPr>
          <p:spPr>
            <a:xfrm>
              <a:off x="6809431" y="3869658"/>
              <a:ext cx="224444" cy="199505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16" name="橢圓 15">
              <a:extLst>
                <a:ext uri="{FF2B5EF4-FFF2-40B4-BE49-F238E27FC236}">
                  <a16:creationId xmlns:a16="http://schemas.microsoft.com/office/drawing/2014/main" id="{316FAC70-BAC4-E2A1-8179-1D8D797B3B87}"/>
                </a:ext>
              </a:extLst>
            </p:cNvPr>
            <p:cNvSpPr/>
            <p:nvPr/>
          </p:nvSpPr>
          <p:spPr>
            <a:xfrm>
              <a:off x="9028927" y="5029200"/>
              <a:ext cx="224444" cy="199505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17" name="橢圓 16">
              <a:extLst>
                <a:ext uri="{FF2B5EF4-FFF2-40B4-BE49-F238E27FC236}">
                  <a16:creationId xmlns:a16="http://schemas.microsoft.com/office/drawing/2014/main" id="{021F5DB6-8647-E696-B3DF-B0DFF39187AB}"/>
                </a:ext>
              </a:extLst>
            </p:cNvPr>
            <p:cNvSpPr/>
            <p:nvPr/>
          </p:nvSpPr>
          <p:spPr>
            <a:xfrm>
              <a:off x="9156467" y="2037594"/>
              <a:ext cx="159330" cy="1515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18" name="橢圓 17">
              <a:extLst>
                <a:ext uri="{FF2B5EF4-FFF2-40B4-BE49-F238E27FC236}">
                  <a16:creationId xmlns:a16="http://schemas.microsoft.com/office/drawing/2014/main" id="{0F96CA67-357A-B1DB-27DA-4F9B21249979}"/>
                </a:ext>
              </a:extLst>
            </p:cNvPr>
            <p:cNvSpPr/>
            <p:nvPr/>
          </p:nvSpPr>
          <p:spPr>
            <a:xfrm>
              <a:off x="10176853" y="2643647"/>
              <a:ext cx="159330" cy="1515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19" name="橢圓 18">
              <a:extLst>
                <a:ext uri="{FF2B5EF4-FFF2-40B4-BE49-F238E27FC236}">
                  <a16:creationId xmlns:a16="http://schemas.microsoft.com/office/drawing/2014/main" id="{BAC16DAA-ACCA-2686-68FB-523724577737}"/>
                </a:ext>
              </a:extLst>
            </p:cNvPr>
            <p:cNvSpPr/>
            <p:nvPr/>
          </p:nvSpPr>
          <p:spPr>
            <a:xfrm>
              <a:off x="9725189" y="2356531"/>
              <a:ext cx="159330" cy="1515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0" name="橢圓 19">
              <a:extLst>
                <a:ext uri="{FF2B5EF4-FFF2-40B4-BE49-F238E27FC236}">
                  <a16:creationId xmlns:a16="http://schemas.microsoft.com/office/drawing/2014/main" id="{0A866CCC-5758-168B-C127-70362DAF68C4}"/>
                </a:ext>
              </a:extLst>
            </p:cNvPr>
            <p:cNvSpPr/>
            <p:nvPr/>
          </p:nvSpPr>
          <p:spPr>
            <a:xfrm>
              <a:off x="10483732" y="2894187"/>
              <a:ext cx="159330" cy="1515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1" name="橢圓 20">
              <a:extLst>
                <a:ext uri="{FF2B5EF4-FFF2-40B4-BE49-F238E27FC236}">
                  <a16:creationId xmlns:a16="http://schemas.microsoft.com/office/drawing/2014/main" id="{AC3BDE0C-8957-62F5-D0C0-65CEB5AFDC15}"/>
                </a:ext>
              </a:extLst>
            </p:cNvPr>
            <p:cNvSpPr/>
            <p:nvPr/>
          </p:nvSpPr>
          <p:spPr>
            <a:xfrm>
              <a:off x="10824554" y="3140292"/>
              <a:ext cx="159330" cy="1515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2" name="橢圓 21">
              <a:extLst>
                <a:ext uri="{FF2B5EF4-FFF2-40B4-BE49-F238E27FC236}">
                  <a16:creationId xmlns:a16="http://schemas.microsoft.com/office/drawing/2014/main" id="{39CA3603-F09F-5F54-F4E3-6B28C5A54E88}"/>
                </a:ext>
              </a:extLst>
            </p:cNvPr>
            <p:cNvSpPr/>
            <p:nvPr/>
          </p:nvSpPr>
          <p:spPr>
            <a:xfrm>
              <a:off x="11288681" y="3480877"/>
              <a:ext cx="159330" cy="1515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3" name="橢圓 22">
              <a:extLst>
                <a:ext uri="{FF2B5EF4-FFF2-40B4-BE49-F238E27FC236}">
                  <a16:creationId xmlns:a16="http://schemas.microsoft.com/office/drawing/2014/main" id="{161515F9-3614-D69B-BF2C-6AF255FDC27A}"/>
                </a:ext>
              </a:extLst>
            </p:cNvPr>
            <p:cNvSpPr/>
            <p:nvPr/>
          </p:nvSpPr>
          <p:spPr>
            <a:xfrm>
              <a:off x="8781006" y="2492098"/>
              <a:ext cx="159330" cy="1515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4" name="橢圓 23">
              <a:extLst>
                <a:ext uri="{FF2B5EF4-FFF2-40B4-BE49-F238E27FC236}">
                  <a16:creationId xmlns:a16="http://schemas.microsoft.com/office/drawing/2014/main" id="{FB99D8D0-9DA3-C618-F5D9-EFF5E2275F75}"/>
                </a:ext>
              </a:extLst>
            </p:cNvPr>
            <p:cNvSpPr/>
            <p:nvPr/>
          </p:nvSpPr>
          <p:spPr>
            <a:xfrm>
              <a:off x="8208816" y="2969961"/>
              <a:ext cx="159330" cy="15154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70C0"/>
                </a:solidFill>
              </a:endParaRPr>
            </a:p>
          </p:txBody>
        </p:sp>
      </p:grpSp>
      <p:sp>
        <p:nvSpPr>
          <p:cNvPr id="26" name="Rectangle 2">
            <a:extLst>
              <a:ext uri="{FF2B5EF4-FFF2-40B4-BE49-F238E27FC236}">
                <a16:creationId xmlns:a16="http://schemas.microsoft.com/office/drawing/2014/main" id="{C9281D4B-37E0-2DC2-68CA-0798CF7A0A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9300" y="908050"/>
            <a:ext cx="7813675" cy="1143000"/>
          </a:xfrm>
        </p:spPr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FAB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環境認識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56558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>
            <a:extLst>
              <a:ext uri="{FF2B5EF4-FFF2-40B4-BE49-F238E27FC236}">
                <a16:creationId xmlns:a16="http://schemas.microsoft.com/office/drawing/2014/main" id="{DAB7327D-AC3B-2FF4-800D-169876D21EC7}"/>
              </a:ext>
            </a:extLst>
          </p:cNvPr>
          <p:cNvGrpSpPr/>
          <p:nvPr/>
        </p:nvGrpSpPr>
        <p:grpSpPr>
          <a:xfrm>
            <a:off x="609600" y="1780542"/>
            <a:ext cx="7924800" cy="4707660"/>
            <a:chOff x="179388" y="1074255"/>
            <a:chExt cx="8137525" cy="5622184"/>
          </a:xfrm>
        </p:grpSpPr>
        <p:pic>
          <p:nvPicPr>
            <p:cNvPr id="4" name="Picture 5" descr="CR 設備位置圖">
              <a:extLst>
                <a:ext uri="{FF2B5EF4-FFF2-40B4-BE49-F238E27FC236}">
                  <a16:creationId xmlns:a16="http://schemas.microsoft.com/office/drawing/2014/main" id="{4355A5D1-D929-D3E2-CBAA-01208FC754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0113" y="1819274"/>
              <a:ext cx="7416800" cy="4751388"/>
            </a:xfrm>
            <a:prstGeom prst="rect">
              <a:avLst/>
            </a:prstGeom>
            <a:solidFill>
              <a:srgbClr val="CC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AF2C51A4-C1CD-3707-FFCD-8508DE2588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6363" y="1074255"/>
              <a:ext cx="938095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NV6200A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6200-1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U08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6" name="矩形 8">
              <a:extLst>
                <a:ext uri="{FF2B5EF4-FFF2-40B4-BE49-F238E27FC236}">
                  <a16:creationId xmlns:a16="http://schemas.microsoft.com/office/drawing/2014/main" id="{00485516-DB52-C9CA-F638-8CE734E142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3644" y="1074256"/>
              <a:ext cx="792162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GSD100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GSD-1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U09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7" name="矩形 9">
              <a:extLst>
                <a:ext uri="{FF2B5EF4-FFF2-40B4-BE49-F238E27FC236}">
                  <a16:creationId xmlns:a16="http://schemas.microsoft.com/office/drawing/2014/main" id="{6345EA11-BFC5-E894-A725-80204F825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5588" y="1083087"/>
              <a:ext cx="929697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NV6200A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6200-2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U11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8" name="矩形 10">
              <a:extLst>
                <a:ext uri="{FF2B5EF4-FFF2-40B4-BE49-F238E27FC236}">
                  <a16:creationId xmlns:a16="http://schemas.microsoft.com/office/drawing/2014/main" id="{1FB1B0B2-9679-57E7-5697-AE579A38D5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1345" y="1074256"/>
              <a:ext cx="792162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GSD100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GSD-2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U10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9" name="矩形 11">
              <a:extLst>
                <a:ext uri="{FF2B5EF4-FFF2-40B4-BE49-F238E27FC236}">
                  <a16:creationId xmlns:a16="http://schemas.microsoft.com/office/drawing/2014/main" id="{B6381815-E3ED-A16F-25DF-7EED457449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2559" y="1074256"/>
              <a:ext cx="792162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GSD200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GSD-5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G10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0" name="矩形 12">
              <a:extLst>
                <a:ext uri="{FF2B5EF4-FFF2-40B4-BE49-F238E27FC236}">
                  <a16:creationId xmlns:a16="http://schemas.microsoft.com/office/drawing/2014/main" id="{DD98D775-A0E5-AB4A-99F1-11CC0DFD03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7202" y="1076736"/>
              <a:ext cx="792163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E500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E500-2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G09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1" name="矩形 13">
              <a:extLst>
                <a:ext uri="{FF2B5EF4-FFF2-40B4-BE49-F238E27FC236}">
                  <a16:creationId xmlns:a16="http://schemas.microsoft.com/office/drawing/2014/main" id="{5EA1FCC0-008B-C12F-B830-7E6BCD8325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9381" y="1083086"/>
              <a:ext cx="792163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GSD200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GSD-4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G08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4">
              <a:extLst>
                <a:ext uri="{FF2B5EF4-FFF2-40B4-BE49-F238E27FC236}">
                  <a16:creationId xmlns:a16="http://schemas.microsoft.com/office/drawing/2014/main" id="{99A605AF-A5F4-48ED-8986-85622910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0275" y="1083087"/>
              <a:ext cx="792163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E500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E500-4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G06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5">
              <a:extLst>
                <a:ext uri="{FF2B5EF4-FFF2-40B4-BE49-F238E27FC236}">
                  <a16:creationId xmlns:a16="http://schemas.microsoft.com/office/drawing/2014/main" id="{064B995C-A9F3-C5E9-B0C2-B6BFDB2C42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5" y="1074255"/>
              <a:ext cx="792163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E500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E500-1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G07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6">
              <a:extLst>
                <a:ext uri="{FF2B5EF4-FFF2-40B4-BE49-F238E27FC236}">
                  <a16:creationId xmlns:a16="http://schemas.microsoft.com/office/drawing/2014/main" id="{12BA99CA-F4C5-BBE0-7E87-1EFE3F9E54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388" y="4652963"/>
              <a:ext cx="792162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VIISION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GSD-6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E25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7">
              <a:extLst>
                <a:ext uri="{FF2B5EF4-FFF2-40B4-BE49-F238E27FC236}">
                  <a16:creationId xmlns:a16="http://schemas.microsoft.com/office/drawing/2014/main" id="{32760DB4-E2FF-5FA2-27D4-55CC48C778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388" y="5924550"/>
              <a:ext cx="792162" cy="771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E500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E500-3</a:t>
              </a:r>
            </a:p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1200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E24</a:t>
              </a:r>
              <a:endParaRPr lang="zh-TW" altLang="en-US" sz="120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矩形 5">
              <a:extLst>
                <a:ext uri="{FF2B5EF4-FFF2-40B4-BE49-F238E27FC236}">
                  <a16:creationId xmlns:a16="http://schemas.microsoft.com/office/drawing/2014/main" id="{87017B08-80B8-DBFB-422A-EDBBE607C3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33286" y="2387625"/>
              <a:ext cx="494139" cy="698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32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  <a:cs typeface="Times New Roman" panose="02020603050405020304" pitchFamily="18" charset="0"/>
                </a:rPr>
                <a:t>U</a:t>
              </a:r>
              <a:endParaRPr lang="zh-TW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7" name="矩形 19">
              <a:extLst>
                <a:ext uri="{FF2B5EF4-FFF2-40B4-BE49-F238E27FC236}">
                  <a16:creationId xmlns:a16="http://schemas.microsoft.com/office/drawing/2014/main" id="{20851F6D-85D3-AFCC-57C4-4AA99789EA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97053" y="2389188"/>
              <a:ext cx="517184" cy="698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en-US" altLang="zh-TW" sz="32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  <a:cs typeface="Times New Roman" panose="02020603050405020304" pitchFamily="18" charset="0"/>
                </a:rPr>
                <a:t>G</a:t>
              </a:r>
              <a:endParaRPr lang="zh-TW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8" name="矩形 20">
              <a:extLst>
                <a:ext uri="{FF2B5EF4-FFF2-40B4-BE49-F238E27FC236}">
                  <a16:creationId xmlns:a16="http://schemas.microsoft.com/office/drawing/2014/main" id="{DFD9E3E5-2475-CB39-75FC-F0E5750A08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754" y="5300663"/>
              <a:ext cx="892480" cy="698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sz="20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 algn="ctr">
                <a:spcBef>
                  <a:spcPct val="0"/>
                </a:spcBef>
                <a:buSzTx/>
                <a:buFontTx/>
                <a:buNone/>
              </a:pPr>
              <a:r>
                <a:rPr lang="zh-TW" altLang="en-US" sz="32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小</a:t>
              </a:r>
              <a:r>
                <a:rPr lang="en-US" altLang="zh-TW" sz="32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E</a:t>
              </a:r>
              <a:endParaRPr lang="zh-TW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0" name="Rectangle 2">
            <a:extLst>
              <a:ext uri="{FF2B5EF4-FFF2-40B4-BE49-F238E27FC236}">
                <a16:creationId xmlns:a16="http://schemas.microsoft.com/office/drawing/2014/main" id="{6880E020-284F-18D3-7F40-4A66DB92DC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9300" y="908050"/>
            <a:ext cx="7813675" cy="1143000"/>
          </a:xfrm>
        </p:spPr>
        <p:txBody>
          <a:bodyPr/>
          <a:lstStyle/>
          <a:p>
            <a:pPr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機台位置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0641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9F8F96B6-8793-A04B-F253-9E7AFB1497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67" r="2" b="21645"/>
          <a:stretch/>
        </p:blipFill>
        <p:spPr>
          <a:xfrm>
            <a:off x="218363" y="2397748"/>
            <a:ext cx="4352493" cy="389035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C075617-ECA2-D8F1-1A2E-8DC36E2CE3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2" r="8792" b="-1"/>
          <a:stretch/>
        </p:blipFill>
        <p:spPr bwMode="auto">
          <a:xfrm>
            <a:off x="4642450" y="2410448"/>
            <a:ext cx="4352492" cy="3890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0B683AC6-3C02-C114-B47C-EE60571403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9300" y="908050"/>
            <a:ext cx="7813675" cy="1143000"/>
          </a:xfrm>
        </p:spPr>
        <p:txBody>
          <a:bodyPr/>
          <a:lstStyle/>
          <a:p>
            <a:pPr>
              <a:defRPr/>
            </a:pPr>
            <a:r>
              <a:rPr lang="en-US" altLang="zh-TW" sz="36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E500 Source Head </a:t>
            </a:r>
            <a:r>
              <a:rPr lang="zh-TW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組裝</a:t>
            </a:r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222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8">
            <a:extLst>
              <a:ext uri="{FF2B5EF4-FFF2-40B4-BE49-F238E27FC236}">
                <a16:creationId xmlns:a16="http://schemas.microsoft.com/office/drawing/2014/main" id="{D1256E47-B45A-1CDF-C989-E759E5B60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915" y="921543"/>
            <a:ext cx="2808287" cy="194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74821172-48CF-DD89-4489-F83B10FB2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733800"/>
            <a:ext cx="3354387" cy="248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">
            <a:extLst>
              <a:ext uri="{FF2B5EF4-FFF2-40B4-BE49-F238E27FC236}">
                <a16:creationId xmlns:a16="http://schemas.microsoft.com/office/drawing/2014/main" id="{AAE0B631-EB4A-75AC-DDBB-BBBA3C28C0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799" y="635000"/>
            <a:ext cx="3354387" cy="25161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箭號: 向上 8">
            <a:extLst>
              <a:ext uri="{FF2B5EF4-FFF2-40B4-BE49-F238E27FC236}">
                <a16:creationId xmlns:a16="http://schemas.microsoft.com/office/drawing/2014/main" id="{B34B39DC-E983-C875-8525-F43274DE4712}"/>
              </a:ext>
            </a:extLst>
          </p:cNvPr>
          <p:cNvSpPr/>
          <p:nvPr/>
        </p:nvSpPr>
        <p:spPr bwMode="auto">
          <a:xfrm rot="5400000">
            <a:off x="4457700" y="1640845"/>
            <a:ext cx="228600" cy="504496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0" name="箭號: 向上 9">
            <a:extLst>
              <a:ext uri="{FF2B5EF4-FFF2-40B4-BE49-F238E27FC236}">
                <a16:creationId xmlns:a16="http://schemas.microsoft.com/office/drawing/2014/main" id="{2AB0A229-0C3D-CC08-DD48-0F78B87707E6}"/>
              </a:ext>
            </a:extLst>
          </p:cNvPr>
          <p:cNvSpPr/>
          <p:nvPr/>
        </p:nvSpPr>
        <p:spPr bwMode="auto">
          <a:xfrm rot="5400000">
            <a:off x="4458576" y="4725359"/>
            <a:ext cx="228600" cy="504496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4B8C9790-68BD-1E0A-3588-34C642761F4D}"/>
              </a:ext>
            </a:extLst>
          </p:cNvPr>
          <p:cNvSpPr txBox="1"/>
          <p:nvPr/>
        </p:nvSpPr>
        <p:spPr>
          <a:xfrm>
            <a:off x="890913" y="2920353"/>
            <a:ext cx="3494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鎖上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Insulator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Arc chamber base supports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3E98D86-2907-CDD8-EF13-11ADE206D1B5}"/>
              </a:ext>
            </a:extLst>
          </p:cNvPr>
          <p:cNvSpPr txBox="1"/>
          <p:nvPr/>
        </p:nvSpPr>
        <p:spPr>
          <a:xfrm>
            <a:off x="1451916" y="5992167"/>
            <a:ext cx="2060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注意卡榫方向</a:t>
            </a:r>
            <a:b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Gasline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反向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04A8E9E-604B-8AC3-2E9B-0206569BAE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430" y="3992501"/>
            <a:ext cx="3307860" cy="194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49992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Verdana"/>
        <a:ea typeface="新細明體"/>
        <a:cs typeface=""/>
      </a:majorFont>
      <a:minorFont>
        <a:latin typeface="Arial Unicode MS"/>
        <a:ea typeface="新細明體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MS PGothic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MS PGothic" panose="020B0600070205080204" pitchFamily="3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Form" ma:contentTypeID="0x010101007D10E3BF7F339F4197AC12702D94D274" ma:contentTypeVersion="5" ma:contentTypeDescription="Fill out this form." ma:contentTypeScope="" ma:versionID="efb71d147a206fcea9d2007784773a9d">
  <xsd:schema xmlns:xsd="http://www.w3.org/2001/XMLSchema" xmlns:xs="http://www.w3.org/2001/XMLSchema" xmlns:p="http://schemas.microsoft.com/office/2006/metadata/properties" xmlns:ns1="http://schemas.microsoft.com/sharepoint/v3" xmlns:ns2="6722b385-d310-4112-8019-bcb8a64a48c2" targetNamespace="http://schemas.microsoft.com/office/2006/metadata/properties" ma:root="true" ma:fieldsID="395d85e569fc21b4b1da6fc75170d72d" ns1:_="" ns2:_="">
    <xsd:import namespace="http://schemas.microsoft.com/sharepoint/v3"/>
    <xsd:import namespace="6722b385-d310-4112-8019-bcb8a64a48c2"/>
    <xsd:element name="properties">
      <xsd:complexType>
        <xsd:sequence>
          <xsd:element name="documentManagement">
            <xsd:complexType>
              <xsd:all>
                <xsd:element ref="ns1:ShowCombineView" minOccurs="0"/>
                <xsd:element ref="ns1:ShowRepairView" minOccurs="0"/>
                <xsd:element ref="ns1:TemplateUrl" minOccurs="0"/>
                <xsd:element ref="ns1:xd_Prog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ShowCombineView" ma:index="8" nillable="true" ma:displayName="Show Combine View" ma:hidden="true" ma:internalName="ShowCombineView">
      <xsd:simpleType>
        <xsd:restriction base="dms:Text"/>
      </xsd:simpleType>
    </xsd:element>
    <xsd:element name="ShowRepairView" ma:index="10" nillable="true" ma:displayName="Show Repair View" ma:hidden="true" ma:internalName="ShowRepairView">
      <xsd:simpleType>
        <xsd:restriction base="dms:Text"/>
      </xsd:simpleType>
    </xsd:element>
    <xsd:element name="TemplateUrl" ma:index="11" nillable="true" ma:displayName="Template Link" ma:hidden="true" ma:internalName="TemplateUrl">
      <xsd:simpleType>
        <xsd:restriction base="dms:Text"/>
      </xsd:simpleType>
    </xsd:element>
    <xsd:element name="xd_ProgID" ma:index="12" nillable="true" ma:displayName="HTML File Link" ma:hidden="true" ma:internalName="xd_ProgID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22b385-d310-4112-8019-bcb8a64a48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ShowRepairView xmlns="http://schemas.microsoft.com/sharepoint/v3" xsi:nil="true"/>
    <ShowCombineView xmlns="http://schemas.microsoft.com/sharepoint/v3" xsi:nil="true"/>
    <xd_ProgID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EC13D335-A1CE-4237-80E6-7833A7D9CD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A83862B-1CC6-4E71-90B6-261A10A0F73B}"/>
</file>

<file path=customXml/itemProps3.xml><?xml version="1.0" encoding="utf-8"?>
<ds:datastoreItem xmlns:ds="http://schemas.openxmlformats.org/officeDocument/2006/customXml" ds:itemID="{8B99DD04-9BF9-45BE-9E95-EB9558A712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1242</TotalTime>
  <Words>380</Words>
  <Application>Microsoft Office PowerPoint</Application>
  <PresentationFormat>如螢幕大小 (4:3)</PresentationFormat>
  <Paragraphs>95</Paragraphs>
  <Slides>17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4" baseType="lpstr">
      <vt:lpstr>Arial Unicode MS</vt:lpstr>
      <vt:lpstr>微軟正黑體</vt:lpstr>
      <vt:lpstr>Arial</vt:lpstr>
      <vt:lpstr>Times New Roman</vt:lpstr>
      <vt:lpstr>Verdana</vt:lpstr>
      <vt:lpstr>Wingdings 2</vt:lpstr>
      <vt:lpstr>Blank Presentation</vt:lpstr>
      <vt:lpstr> 第一次新人週報 </vt:lpstr>
      <vt:lpstr>目錄</vt:lpstr>
      <vt:lpstr>進出FAB流程</vt:lpstr>
      <vt:lpstr>FAB環境認識</vt:lpstr>
      <vt:lpstr>FAB環境認識</vt:lpstr>
      <vt:lpstr>FAB環境認識</vt:lpstr>
      <vt:lpstr>機台位置</vt:lpstr>
      <vt:lpstr>E500 Source Head 組裝</vt:lpstr>
      <vt:lpstr>PowerPoint 簡報</vt:lpstr>
      <vt:lpstr>PowerPoint 簡報</vt:lpstr>
      <vt:lpstr>PowerPoint 簡報</vt:lpstr>
      <vt:lpstr>PowerPoint 簡報</vt:lpstr>
      <vt:lpstr>PowerPoint 簡報</vt:lpstr>
      <vt:lpstr>ISOLATION 測試</vt:lpstr>
      <vt:lpstr>PowerPoint 簡報</vt:lpstr>
      <vt:lpstr>PowerPoint 簡報</vt:lpstr>
      <vt:lpstr>心得感想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第一次新人週報</dc:title>
  <dc:creator>S220 CHWu22</dc:creator>
  <cp:lastModifiedBy>S220 HCChiang</cp:lastModifiedBy>
  <cp:revision>14</cp:revision>
  <dcterms:created xsi:type="dcterms:W3CDTF">2024-04-09T00:01:05Z</dcterms:created>
  <dcterms:modified xsi:type="dcterms:W3CDTF">2024-06-17T01:00:59Z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Url">
    <vt:lpwstr/>
  </property>
  <property fmtid="{D5CDD505-2E9C-101B-9397-08002B2CF9AE}" pid="3" name="ShowRepairView">
    <vt:lpwstr/>
  </property>
  <property fmtid="{D5CDD505-2E9C-101B-9397-08002B2CF9AE}" pid="4" name="ShowCombineView">
    <vt:lpwstr/>
  </property>
  <property fmtid="{D5CDD505-2E9C-101B-9397-08002B2CF9AE}" pid="5" name="xd_ProgID">
    <vt:lpwstr/>
  </property>
  <property fmtid="{D5CDD505-2E9C-101B-9397-08002B2CF9AE}" pid="6" name="ContentTypeId">
    <vt:lpwstr>0x010101007D10E3BF7F339F4197AC12702D94D274</vt:lpwstr>
  </property>
</Properties>
</file>

<file path=docProps/thumbnail.jpeg>
</file>